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68" r:id="rId7"/>
    <p:sldId id="273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F96E8-2A95-4A8A-A1C8-DEA361B143C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2D939DE-8535-4910-922B-E6B6BE48334B}">
      <dgm:prSet custT="1"/>
      <dgm:spPr>
        <a:solidFill>
          <a:schemeClr val="tx1"/>
        </a:solidFill>
        <a:scene3d>
          <a:camera prst="orthographicFront"/>
          <a:lightRig rig="chilly" dir="t"/>
        </a:scene3d>
      </dgm:spPr>
      <dgm:t>
        <a:bodyPr/>
        <a:lstStyle/>
        <a:p>
          <a:pPr algn="ctr" rtl="0"/>
          <a:r>
            <a:rPr lang="en-CA" sz="36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Boldly</a:t>
          </a:r>
          <a:r>
            <a:rPr lang="en-CA" sz="3400" b="1" spc="-150" dirty="0" smtClean="0">
              <a:latin typeface="Garamond" pitchFamily="18" charset="0"/>
            </a:rPr>
            <a:t> navigating where no one has gone before</a:t>
          </a:r>
          <a:endParaRPr lang="en-CA" sz="3400" b="1" spc="-150" dirty="0">
            <a:latin typeface="Garamond" pitchFamily="18" charset="0"/>
          </a:endParaRPr>
        </a:p>
      </dgm:t>
    </dgm:pt>
    <dgm:pt modelId="{FC5E1FF9-96AC-40B3-9AF6-48DA41DCFA87}" type="parTrans" cxnId="{11647F2B-10A9-446F-95CF-55A50B5EF316}">
      <dgm:prSet/>
      <dgm:spPr/>
      <dgm:t>
        <a:bodyPr/>
        <a:lstStyle/>
        <a:p>
          <a:endParaRPr lang="en-CA"/>
        </a:p>
      </dgm:t>
    </dgm:pt>
    <dgm:pt modelId="{EF4E16DB-4DF3-4CE9-BA05-554106ED8C1F}" type="sibTrans" cxnId="{11647F2B-10A9-446F-95CF-55A50B5EF316}">
      <dgm:prSet/>
      <dgm:spPr/>
      <dgm:t>
        <a:bodyPr/>
        <a:lstStyle/>
        <a:p>
          <a:endParaRPr lang="en-CA"/>
        </a:p>
      </dgm:t>
    </dgm:pt>
    <dgm:pt modelId="{D33A0F8D-C9D9-4C9B-BD1C-354DD9961546}">
      <dgm:prSet custT="1"/>
      <dgm:spPr>
        <a:solidFill>
          <a:schemeClr val="tx1">
            <a:lumMod val="95000"/>
            <a:lumOff val="5000"/>
            <a:alpha val="67000"/>
          </a:schemeClr>
        </a:solidFill>
      </dgm:spPr>
      <dgm:t>
        <a:bodyPr/>
        <a:lstStyle/>
        <a:p>
          <a:pPr algn="ctr" rtl="0"/>
          <a:r>
            <a:rPr lang="en-CA" sz="3400" b="1" spc="-150" dirty="0" smtClean="0">
              <a:latin typeface="Garamond" pitchFamily="18" charset="0"/>
            </a:rPr>
            <a:t>The  future of the RASC in the 21</a:t>
          </a:r>
          <a:r>
            <a:rPr lang="en-CA" sz="3400" b="1" spc="-150" baseline="30000" dirty="0" smtClean="0">
              <a:latin typeface="Garamond" pitchFamily="18" charset="0"/>
            </a:rPr>
            <a:t>st</a:t>
          </a:r>
          <a:r>
            <a:rPr lang="en-CA" sz="3400" b="1" spc="-150" dirty="0" smtClean="0">
              <a:latin typeface="Garamond" pitchFamily="18" charset="0"/>
            </a:rPr>
            <a:t> century</a:t>
          </a:r>
          <a:endParaRPr lang="en-CA" sz="3400" b="1" spc="-150" dirty="0">
            <a:latin typeface="Garamond" pitchFamily="18" charset="0"/>
          </a:endParaRPr>
        </a:p>
      </dgm:t>
    </dgm:pt>
    <dgm:pt modelId="{990FA9DB-57D9-48A0-AFA8-F2E5C91A001A}" type="parTrans" cxnId="{975325EE-9C17-4D95-A3D9-18F2F2D7E9FF}">
      <dgm:prSet/>
      <dgm:spPr/>
      <dgm:t>
        <a:bodyPr/>
        <a:lstStyle/>
        <a:p>
          <a:endParaRPr lang="en-CA"/>
        </a:p>
      </dgm:t>
    </dgm:pt>
    <dgm:pt modelId="{3CB6F951-6096-48D1-B32F-067CE0134228}" type="sibTrans" cxnId="{975325EE-9C17-4D95-A3D9-18F2F2D7E9FF}">
      <dgm:prSet/>
      <dgm:spPr/>
      <dgm:t>
        <a:bodyPr/>
        <a:lstStyle/>
        <a:p>
          <a:endParaRPr lang="en-CA"/>
        </a:p>
      </dgm:t>
    </dgm:pt>
    <dgm:pt modelId="{192E6169-0293-4896-89A4-C5C3F74E43AE}" type="pres">
      <dgm:prSet presAssocID="{2C8F96E8-2A95-4A8A-A1C8-DEA361B143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BBB545B-CAE3-43DD-992F-1619D121AD41}" type="pres">
      <dgm:prSet presAssocID="{C2D939DE-8535-4910-922B-E6B6BE48334B}" presName="parentText" presStyleLbl="node1" presStyleIdx="0" presStyleCnt="2" custLinFactNeighborX="-855" custLinFactNeighborY="-774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80DD9D-B31D-4C86-A6D3-D8F446969980}" type="pres">
      <dgm:prSet presAssocID="{EF4E16DB-4DF3-4CE9-BA05-554106ED8C1F}" presName="spacer" presStyleCnt="0"/>
      <dgm:spPr/>
    </dgm:pt>
    <dgm:pt modelId="{7814446B-E762-47FC-B981-33EEB5BFA19B}" type="pres">
      <dgm:prSet presAssocID="{D33A0F8D-C9D9-4C9B-BD1C-354DD9961546}" presName="parentText" presStyleLbl="node1" presStyleIdx="1" presStyleCnt="2" custScaleX="14640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B5D02AD-CBFD-44BF-96C6-1301BF584FAC}" type="presOf" srcId="{2C8F96E8-2A95-4A8A-A1C8-DEA361B143CB}" destId="{192E6169-0293-4896-89A4-C5C3F74E43AE}" srcOrd="0" destOrd="0" presId="urn:microsoft.com/office/officeart/2005/8/layout/vList2"/>
    <dgm:cxn modelId="{4F0DC7A6-DCB5-488E-9665-6C277C560DB0}" type="presOf" srcId="{C2D939DE-8535-4910-922B-E6B6BE48334B}" destId="{DBBB545B-CAE3-43DD-992F-1619D121AD41}" srcOrd="0" destOrd="0" presId="urn:microsoft.com/office/officeart/2005/8/layout/vList2"/>
    <dgm:cxn modelId="{975325EE-9C17-4D95-A3D9-18F2F2D7E9FF}" srcId="{2C8F96E8-2A95-4A8A-A1C8-DEA361B143CB}" destId="{D33A0F8D-C9D9-4C9B-BD1C-354DD9961546}" srcOrd="1" destOrd="0" parTransId="{990FA9DB-57D9-48A0-AFA8-F2E5C91A001A}" sibTransId="{3CB6F951-6096-48D1-B32F-067CE0134228}"/>
    <dgm:cxn modelId="{11647F2B-10A9-446F-95CF-55A50B5EF316}" srcId="{2C8F96E8-2A95-4A8A-A1C8-DEA361B143CB}" destId="{C2D939DE-8535-4910-922B-E6B6BE48334B}" srcOrd="0" destOrd="0" parTransId="{FC5E1FF9-96AC-40B3-9AF6-48DA41DCFA87}" sibTransId="{EF4E16DB-4DF3-4CE9-BA05-554106ED8C1F}"/>
    <dgm:cxn modelId="{602E588A-A77A-4904-BE13-EC3624ED9CE8}" type="presOf" srcId="{D33A0F8D-C9D9-4C9B-BD1C-354DD9961546}" destId="{7814446B-E762-47FC-B981-33EEB5BFA19B}" srcOrd="0" destOrd="0" presId="urn:microsoft.com/office/officeart/2005/8/layout/vList2"/>
    <dgm:cxn modelId="{A84DE132-F2E6-49D2-8001-E93E579CE119}" type="presParOf" srcId="{192E6169-0293-4896-89A4-C5C3F74E43AE}" destId="{DBBB545B-CAE3-43DD-992F-1619D121AD41}" srcOrd="0" destOrd="0" presId="urn:microsoft.com/office/officeart/2005/8/layout/vList2"/>
    <dgm:cxn modelId="{2CCD2A36-D165-4126-89FC-66B7B3AA530F}" type="presParOf" srcId="{192E6169-0293-4896-89A4-C5C3F74E43AE}" destId="{3880DD9D-B31D-4C86-A6D3-D8F446969980}" srcOrd="1" destOrd="0" presId="urn:microsoft.com/office/officeart/2005/8/layout/vList2"/>
    <dgm:cxn modelId="{573C9A3E-0727-41B7-B38E-A8BF1EE3B80A}" type="presParOf" srcId="{192E6169-0293-4896-89A4-C5C3F74E43AE}" destId="{7814446B-E762-47FC-B981-33EEB5BFA19B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DFEF2-2981-4971-9C46-6A27D3252A4D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D66BEDD-D16C-4901-83E6-CFA24620151A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C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technologies and social networking</a:t>
          </a:r>
          <a:endParaRPr lang="en-C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675F4-FE94-4C73-95A9-5E56E0553D52}" type="parTrans" cxnId="{B7E3570D-3558-4ED1-A3F9-32FE96606614}">
      <dgm:prSet/>
      <dgm:spPr/>
      <dgm:t>
        <a:bodyPr/>
        <a:lstStyle/>
        <a:p>
          <a:endParaRPr lang="en-CA"/>
        </a:p>
      </dgm:t>
    </dgm:pt>
    <dgm:pt modelId="{A1DEB2BB-841E-4178-B80C-CB7BA3B20EC2}" type="sibTrans" cxnId="{B7E3570D-3558-4ED1-A3F9-32FE96606614}">
      <dgm:prSet/>
      <dgm:spPr/>
      <dgm:t>
        <a:bodyPr/>
        <a:lstStyle/>
        <a:p>
          <a:endParaRPr lang="en-CA"/>
        </a:p>
      </dgm:t>
    </dgm:pt>
    <dgm:pt modelId="{D2CFAF55-40B2-4086-A5CA-C698C570C086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citizen science</a:t>
          </a:r>
          <a:endParaRPr lang="en-C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76272E-F66E-4571-AC1A-F0FF21908931}" type="parTrans" cxnId="{A1763388-B94E-44A1-96A1-93C36A44BCA6}">
      <dgm:prSet/>
      <dgm:spPr/>
      <dgm:t>
        <a:bodyPr/>
        <a:lstStyle/>
        <a:p>
          <a:endParaRPr lang="en-CA"/>
        </a:p>
      </dgm:t>
    </dgm:pt>
    <dgm:pt modelId="{874A49F6-FC36-4558-A487-04E5C2FDA5F8}" type="sibTrans" cxnId="{A1763388-B94E-44A1-96A1-93C36A44BCA6}">
      <dgm:prSet/>
      <dgm:spPr/>
      <dgm:t>
        <a:bodyPr/>
        <a:lstStyle/>
        <a:p>
          <a:endParaRPr lang="en-CA"/>
        </a:p>
      </dgm:t>
    </dgm:pt>
    <dgm:pt modelId="{DD772E2E-A648-4729-964E-3EB439FCA42A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youth incentives</a:t>
          </a:r>
          <a:endParaRPr lang="en-C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0E029D-11C2-4E8F-876C-5FC4D8410EB6}" type="parTrans" cxnId="{D94F9584-4F5B-4A95-9E51-7AE3F4985C05}">
      <dgm:prSet/>
      <dgm:spPr/>
      <dgm:t>
        <a:bodyPr/>
        <a:lstStyle/>
        <a:p>
          <a:endParaRPr lang="en-CA"/>
        </a:p>
      </dgm:t>
    </dgm:pt>
    <dgm:pt modelId="{074C67F0-C0B9-4732-8CC6-8AD828E2F98D}" type="sibTrans" cxnId="{D94F9584-4F5B-4A95-9E51-7AE3F4985C05}">
      <dgm:prSet/>
      <dgm:spPr/>
      <dgm:t>
        <a:bodyPr/>
        <a:lstStyle/>
        <a:p>
          <a:endParaRPr lang="en-CA"/>
        </a:p>
      </dgm:t>
    </dgm:pt>
    <dgm:pt modelId="{01EEAA58-AA02-47C0-8246-24BC54886E9B}" type="pres">
      <dgm:prSet presAssocID="{88DDFEF2-2981-4971-9C46-6A27D3252A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11D5FE0-0EBF-4547-8E9F-503493438E4E}" type="pres">
      <dgm:prSet presAssocID="{9D66BEDD-D16C-4901-83E6-CFA24620151A}" presName="parentLin" presStyleCnt="0"/>
      <dgm:spPr/>
    </dgm:pt>
    <dgm:pt modelId="{EF7B81EA-B4A4-47CF-BFD5-BCFCFAA3D413}" type="pres">
      <dgm:prSet presAssocID="{9D66BEDD-D16C-4901-83E6-CFA24620151A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22E04CA5-E33A-4CA4-84E0-4C712D5B5C1D}" type="pres">
      <dgm:prSet presAssocID="{9D66BEDD-D16C-4901-83E6-CFA24620151A}" presName="parentText" presStyleLbl="node1" presStyleIdx="0" presStyleCnt="3" custScaleY="13889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2B7D19-FCCB-4F2A-A5F1-E9777A6693A7}" type="pres">
      <dgm:prSet presAssocID="{9D66BEDD-D16C-4901-83E6-CFA24620151A}" presName="negativeSpace" presStyleCnt="0"/>
      <dgm:spPr/>
    </dgm:pt>
    <dgm:pt modelId="{69B7CB41-A561-4FBD-ABED-2095FBE52F9C}" type="pres">
      <dgm:prSet presAssocID="{9D66BEDD-D16C-4901-83E6-CFA24620151A}" presName="childText" presStyleLbl="conFgAcc1" presStyleIdx="0" presStyleCnt="3">
        <dgm:presLayoutVars>
          <dgm:bulletEnabled val="1"/>
        </dgm:presLayoutVars>
      </dgm:prSet>
      <dgm:spPr/>
    </dgm:pt>
    <dgm:pt modelId="{C2421F96-C8A0-43A9-8AD7-7E6301596D99}" type="pres">
      <dgm:prSet presAssocID="{A1DEB2BB-841E-4178-B80C-CB7BA3B20EC2}" presName="spaceBetweenRectangles" presStyleCnt="0"/>
      <dgm:spPr/>
    </dgm:pt>
    <dgm:pt modelId="{FDA201ED-B06D-4C82-BEF2-2D109C2879B5}" type="pres">
      <dgm:prSet presAssocID="{D2CFAF55-40B2-4086-A5CA-C698C570C086}" presName="parentLin" presStyleCnt="0"/>
      <dgm:spPr/>
    </dgm:pt>
    <dgm:pt modelId="{272E153B-810C-44DE-834F-6ABE3128AE83}" type="pres">
      <dgm:prSet presAssocID="{D2CFAF55-40B2-4086-A5CA-C698C570C086}" presName="parentLeftMargin" presStyleLbl="node1" presStyleIdx="0" presStyleCnt="3"/>
      <dgm:spPr/>
      <dgm:t>
        <a:bodyPr/>
        <a:lstStyle/>
        <a:p>
          <a:endParaRPr lang="en-CA"/>
        </a:p>
      </dgm:t>
    </dgm:pt>
    <dgm:pt modelId="{FF8FEF4C-4770-42AE-90B0-DE5DC067A0D7}" type="pres">
      <dgm:prSet presAssocID="{D2CFAF55-40B2-4086-A5CA-C698C570C0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6354994-213F-49B5-BA43-8E0393861607}" type="pres">
      <dgm:prSet presAssocID="{D2CFAF55-40B2-4086-A5CA-C698C570C086}" presName="negativeSpace" presStyleCnt="0"/>
      <dgm:spPr/>
    </dgm:pt>
    <dgm:pt modelId="{3FE0A599-4920-474C-89D1-0AD89449107B}" type="pres">
      <dgm:prSet presAssocID="{D2CFAF55-40B2-4086-A5CA-C698C570C086}" presName="childText" presStyleLbl="conFgAcc1" presStyleIdx="1" presStyleCnt="3">
        <dgm:presLayoutVars>
          <dgm:bulletEnabled val="1"/>
        </dgm:presLayoutVars>
      </dgm:prSet>
      <dgm:spPr/>
    </dgm:pt>
    <dgm:pt modelId="{989708C5-3EA8-49CC-AED9-1220F2CF4A45}" type="pres">
      <dgm:prSet presAssocID="{874A49F6-FC36-4558-A487-04E5C2FDA5F8}" presName="spaceBetweenRectangles" presStyleCnt="0"/>
      <dgm:spPr/>
    </dgm:pt>
    <dgm:pt modelId="{EBA105CC-2D0E-43E6-90AA-E5A0020C39D1}" type="pres">
      <dgm:prSet presAssocID="{DD772E2E-A648-4729-964E-3EB439FCA42A}" presName="parentLin" presStyleCnt="0"/>
      <dgm:spPr/>
    </dgm:pt>
    <dgm:pt modelId="{D755F94A-63C1-47E3-8A73-7D36F21DF990}" type="pres">
      <dgm:prSet presAssocID="{DD772E2E-A648-4729-964E-3EB439FCA42A}" presName="parentLeftMargin" presStyleLbl="node1" presStyleIdx="1" presStyleCnt="3"/>
      <dgm:spPr/>
      <dgm:t>
        <a:bodyPr/>
        <a:lstStyle/>
        <a:p>
          <a:endParaRPr lang="en-CA"/>
        </a:p>
      </dgm:t>
    </dgm:pt>
    <dgm:pt modelId="{E1923647-DD8E-4643-A71C-432121763F7B}" type="pres">
      <dgm:prSet presAssocID="{DD772E2E-A648-4729-964E-3EB439FCA4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31787A8-7A3C-4764-9016-6345BBFE7A78}" type="pres">
      <dgm:prSet presAssocID="{DD772E2E-A648-4729-964E-3EB439FCA42A}" presName="negativeSpace" presStyleCnt="0"/>
      <dgm:spPr/>
    </dgm:pt>
    <dgm:pt modelId="{162846BA-89EA-4471-81CF-CA32600DCC2F}" type="pres">
      <dgm:prSet presAssocID="{DD772E2E-A648-4729-964E-3EB439FCA4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72BA77-9620-441D-8092-3CE017BCD278}" type="presOf" srcId="{DD772E2E-A648-4729-964E-3EB439FCA42A}" destId="{E1923647-DD8E-4643-A71C-432121763F7B}" srcOrd="1" destOrd="0" presId="urn:microsoft.com/office/officeart/2005/8/layout/list1"/>
    <dgm:cxn modelId="{16BC386A-DBE2-4DEA-8306-EB1C44E8659A}" type="presOf" srcId="{D2CFAF55-40B2-4086-A5CA-C698C570C086}" destId="{FF8FEF4C-4770-42AE-90B0-DE5DC067A0D7}" srcOrd="1" destOrd="0" presId="urn:microsoft.com/office/officeart/2005/8/layout/list1"/>
    <dgm:cxn modelId="{A1763388-B94E-44A1-96A1-93C36A44BCA6}" srcId="{88DDFEF2-2981-4971-9C46-6A27D3252A4D}" destId="{D2CFAF55-40B2-4086-A5CA-C698C570C086}" srcOrd="1" destOrd="0" parTransId="{B876272E-F66E-4571-AC1A-F0FF21908931}" sibTransId="{874A49F6-FC36-4558-A487-04E5C2FDA5F8}"/>
    <dgm:cxn modelId="{80C3455A-4D36-4E44-8E1B-33F87C33A7D1}" type="presOf" srcId="{9D66BEDD-D16C-4901-83E6-CFA24620151A}" destId="{22E04CA5-E33A-4CA4-84E0-4C712D5B5C1D}" srcOrd="1" destOrd="0" presId="urn:microsoft.com/office/officeart/2005/8/layout/list1"/>
    <dgm:cxn modelId="{B7E3570D-3558-4ED1-A3F9-32FE96606614}" srcId="{88DDFEF2-2981-4971-9C46-6A27D3252A4D}" destId="{9D66BEDD-D16C-4901-83E6-CFA24620151A}" srcOrd="0" destOrd="0" parTransId="{085675F4-FE94-4C73-95A9-5E56E0553D52}" sibTransId="{A1DEB2BB-841E-4178-B80C-CB7BA3B20EC2}"/>
    <dgm:cxn modelId="{C69FC167-5B72-4A60-A492-13CF84A0AEDF}" type="presOf" srcId="{DD772E2E-A648-4729-964E-3EB439FCA42A}" destId="{D755F94A-63C1-47E3-8A73-7D36F21DF990}" srcOrd="0" destOrd="0" presId="urn:microsoft.com/office/officeart/2005/8/layout/list1"/>
    <dgm:cxn modelId="{9B8EDBE3-89F4-464E-B4A9-B105E1B6D435}" type="presOf" srcId="{D2CFAF55-40B2-4086-A5CA-C698C570C086}" destId="{272E153B-810C-44DE-834F-6ABE3128AE83}" srcOrd="0" destOrd="0" presId="urn:microsoft.com/office/officeart/2005/8/layout/list1"/>
    <dgm:cxn modelId="{2AEC76D2-D27F-4CCF-BFF1-4605097642B3}" type="presOf" srcId="{88DDFEF2-2981-4971-9C46-6A27D3252A4D}" destId="{01EEAA58-AA02-47C0-8246-24BC54886E9B}" srcOrd="0" destOrd="0" presId="urn:microsoft.com/office/officeart/2005/8/layout/list1"/>
    <dgm:cxn modelId="{D94F9584-4F5B-4A95-9E51-7AE3F4985C05}" srcId="{88DDFEF2-2981-4971-9C46-6A27D3252A4D}" destId="{DD772E2E-A648-4729-964E-3EB439FCA42A}" srcOrd="2" destOrd="0" parTransId="{AE0E029D-11C2-4E8F-876C-5FC4D8410EB6}" sibTransId="{074C67F0-C0B9-4732-8CC6-8AD828E2F98D}"/>
    <dgm:cxn modelId="{A2151EAC-2972-4855-8498-AE42FA696258}" type="presOf" srcId="{9D66BEDD-D16C-4901-83E6-CFA24620151A}" destId="{EF7B81EA-B4A4-47CF-BFD5-BCFCFAA3D413}" srcOrd="0" destOrd="0" presId="urn:microsoft.com/office/officeart/2005/8/layout/list1"/>
    <dgm:cxn modelId="{BAC00BF9-3C5D-4C08-996C-AF74FCC80F78}" type="presParOf" srcId="{01EEAA58-AA02-47C0-8246-24BC54886E9B}" destId="{511D5FE0-0EBF-4547-8E9F-503493438E4E}" srcOrd="0" destOrd="0" presId="urn:microsoft.com/office/officeart/2005/8/layout/list1"/>
    <dgm:cxn modelId="{A1EE1A76-1600-4FA9-8ACE-A9A6752FD7CD}" type="presParOf" srcId="{511D5FE0-0EBF-4547-8E9F-503493438E4E}" destId="{EF7B81EA-B4A4-47CF-BFD5-BCFCFAA3D413}" srcOrd="0" destOrd="0" presId="urn:microsoft.com/office/officeart/2005/8/layout/list1"/>
    <dgm:cxn modelId="{A70C5FD1-A746-44F0-8ABA-C4B676C1D7DD}" type="presParOf" srcId="{511D5FE0-0EBF-4547-8E9F-503493438E4E}" destId="{22E04CA5-E33A-4CA4-84E0-4C712D5B5C1D}" srcOrd="1" destOrd="0" presId="urn:microsoft.com/office/officeart/2005/8/layout/list1"/>
    <dgm:cxn modelId="{A6A4A9B3-025C-4AD6-AD52-4464FBB02043}" type="presParOf" srcId="{01EEAA58-AA02-47C0-8246-24BC54886E9B}" destId="{362B7D19-FCCB-4F2A-A5F1-E9777A6693A7}" srcOrd="1" destOrd="0" presId="urn:microsoft.com/office/officeart/2005/8/layout/list1"/>
    <dgm:cxn modelId="{B24A74B3-03F9-43C0-B191-8A56506A1604}" type="presParOf" srcId="{01EEAA58-AA02-47C0-8246-24BC54886E9B}" destId="{69B7CB41-A561-4FBD-ABED-2095FBE52F9C}" srcOrd="2" destOrd="0" presId="urn:microsoft.com/office/officeart/2005/8/layout/list1"/>
    <dgm:cxn modelId="{B9F9C0E6-CE45-4D3E-9869-0CA8F9DB9352}" type="presParOf" srcId="{01EEAA58-AA02-47C0-8246-24BC54886E9B}" destId="{C2421F96-C8A0-43A9-8AD7-7E6301596D99}" srcOrd="3" destOrd="0" presId="urn:microsoft.com/office/officeart/2005/8/layout/list1"/>
    <dgm:cxn modelId="{241CCA33-79E1-44B7-BE36-7649296CDA56}" type="presParOf" srcId="{01EEAA58-AA02-47C0-8246-24BC54886E9B}" destId="{FDA201ED-B06D-4C82-BEF2-2D109C2879B5}" srcOrd="4" destOrd="0" presId="urn:microsoft.com/office/officeart/2005/8/layout/list1"/>
    <dgm:cxn modelId="{CE340FA8-908F-4D5D-B890-B46EB703C979}" type="presParOf" srcId="{FDA201ED-B06D-4C82-BEF2-2D109C2879B5}" destId="{272E153B-810C-44DE-834F-6ABE3128AE83}" srcOrd="0" destOrd="0" presId="urn:microsoft.com/office/officeart/2005/8/layout/list1"/>
    <dgm:cxn modelId="{31FFB52F-ACAC-4A84-B215-00A29F6FB028}" type="presParOf" srcId="{FDA201ED-B06D-4C82-BEF2-2D109C2879B5}" destId="{FF8FEF4C-4770-42AE-90B0-DE5DC067A0D7}" srcOrd="1" destOrd="0" presId="urn:microsoft.com/office/officeart/2005/8/layout/list1"/>
    <dgm:cxn modelId="{127DFE37-AE45-496A-B798-8A3CD87C62B0}" type="presParOf" srcId="{01EEAA58-AA02-47C0-8246-24BC54886E9B}" destId="{06354994-213F-49B5-BA43-8E0393861607}" srcOrd="5" destOrd="0" presId="urn:microsoft.com/office/officeart/2005/8/layout/list1"/>
    <dgm:cxn modelId="{625DFAC7-C45B-46FD-B138-FBC542A40079}" type="presParOf" srcId="{01EEAA58-AA02-47C0-8246-24BC54886E9B}" destId="{3FE0A599-4920-474C-89D1-0AD89449107B}" srcOrd="6" destOrd="0" presId="urn:microsoft.com/office/officeart/2005/8/layout/list1"/>
    <dgm:cxn modelId="{875563C8-2855-402C-B5F4-0283DBEF8061}" type="presParOf" srcId="{01EEAA58-AA02-47C0-8246-24BC54886E9B}" destId="{989708C5-3EA8-49CC-AED9-1220F2CF4A45}" srcOrd="7" destOrd="0" presId="urn:microsoft.com/office/officeart/2005/8/layout/list1"/>
    <dgm:cxn modelId="{467D5013-6558-44DD-BB4A-F5F289486023}" type="presParOf" srcId="{01EEAA58-AA02-47C0-8246-24BC54886E9B}" destId="{EBA105CC-2D0E-43E6-90AA-E5A0020C39D1}" srcOrd="8" destOrd="0" presId="urn:microsoft.com/office/officeart/2005/8/layout/list1"/>
    <dgm:cxn modelId="{9F86DF1A-9A4D-4867-9F5C-BF62FC6964FE}" type="presParOf" srcId="{EBA105CC-2D0E-43E6-90AA-E5A0020C39D1}" destId="{D755F94A-63C1-47E3-8A73-7D36F21DF990}" srcOrd="0" destOrd="0" presId="urn:microsoft.com/office/officeart/2005/8/layout/list1"/>
    <dgm:cxn modelId="{F73FDF57-0CA5-4774-AB61-E2B331F917AE}" type="presParOf" srcId="{EBA105CC-2D0E-43E6-90AA-E5A0020C39D1}" destId="{E1923647-DD8E-4643-A71C-432121763F7B}" srcOrd="1" destOrd="0" presId="urn:microsoft.com/office/officeart/2005/8/layout/list1"/>
    <dgm:cxn modelId="{C426F81A-98B8-4446-870A-BB6370848483}" type="presParOf" srcId="{01EEAA58-AA02-47C0-8246-24BC54886E9B}" destId="{C31787A8-7A3C-4764-9016-6345BBFE7A78}" srcOrd="9" destOrd="0" presId="urn:microsoft.com/office/officeart/2005/8/layout/list1"/>
    <dgm:cxn modelId="{26CBAA7A-C68B-4250-BD78-A69986BD9779}" type="presParOf" srcId="{01EEAA58-AA02-47C0-8246-24BC54886E9B}" destId="{162846BA-89EA-4471-81CF-CA32600DCC2F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2B795-E4DC-4D87-88CA-7AFE0101B0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8E9B0F4-4B3B-497F-886B-018CD8FB9148}">
      <dgm:prSet phldrT="[Text]"/>
      <dgm:spPr/>
      <dgm:t>
        <a:bodyPr/>
        <a:lstStyle/>
        <a:p>
          <a:r>
            <a:rPr lang="en-CA" dirty="0" smtClean="0"/>
            <a:t>diversity</a:t>
          </a:r>
          <a:endParaRPr lang="en-CA" dirty="0"/>
        </a:p>
      </dgm:t>
    </dgm:pt>
    <dgm:pt modelId="{A095C1D3-A38E-47D5-929B-5E60AF582030}" type="parTrans" cxnId="{C8EFBC92-70C9-43C9-B2E6-B65C1CD75F33}">
      <dgm:prSet/>
      <dgm:spPr/>
      <dgm:t>
        <a:bodyPr/>
        <a:lstStyle/>
        <a:p>
          <a:endParaRPr lang="en-CA"/>
        </a:p>
      </dgm:t>
    </dgm:pt>
    <dgm:pt modelId="{A71ADD27-371F-4001-9B8E-BE2903146634}" type="sibTrans" cxnId="{C8EFBC92-70C9-43C9-B2E6-B65C1CD75F33}">
      <dgm:prSet/>
      <dgm:spPr/>
      <dgm:t>
        <a:bodyPr/>
        <a:lstStyle/>
        <a:p>
          <a:endParaRPr lang="en-CA"/>
        </a:p>
      </dgm:t>
    </dgm:pt>
    <dgm:pt modelId="{5F8D28B4-2C1E-4840-B5C4-594CA960C872}">
      <dgm:prSet phldrT="[Text]" custT="1"/>
      <dgm:spPr/>
      <dgm:t>
        <a:bodyPr/>
        <a:lstStyle/>
        <a:p>
          <a:r>
            <a:rPr lang="en-CA" sz="2000" dirty="0" smtClean="0"/>
            <a:t>broad spectrum of astronomical </a:t>
          </a:r>
          <a:r>
            <a:rPr lang="en-CA" sz="2000" dirty="0" smtClean="0"/>
            <a:t>activity</a:t>
          </a:r>
          <a:endParaRPr lang="en-CA" sz="2000" dirty="0"/>
        </a:p>
      </dgm:t>
    </dgm:pt>
    <dgm:pt modelId="{4C1C920F-33E7-497B-8F87-ECACC08B06F8}" type="parTrans" cxnId="{AB0E8469-62C3-42F5-99DE-D9EB0EA383FE}">
      <dgm:prSet/>
      <dgm:spPr/>
      <dgm:t>
        <a:bodyPr/>
        <a:lstStyle/>
        <a:p>
          <a:endParaRPr lang="en-CA"/>
        </a:p>
      </dgm:t>
    </dgm:pt>
    <dgm:pt modelId="{E43EBF8C-3E9A-4448-974B-B1C6C2D7D0CE}" type="sibTrans" cxnId="{AB0E8469-62C3-42F5-99DE-D9EB0EA383FE}">
      <dgm:prSet/>
      <dgm:spPr/>
      <dgm:t>
        <a:bodyPr/>
        <a:lstStyle/>
        <a:p>
          <a:endParaRPr lang="en-CA"/>
        </a:p>
      </dgm:t>
    </dgm:pt>
    <dgm:pt modelId="{D580A1ED-D622-4E0A-877C-D2CE1B99DA8A}">
      <dgm:prSet phldrT="[Text]" custT="1"/>
      <dgm:spPr/>
      <dgm:t>
        <a:bodyPr/>
        <a:lstStyle/>
        <a:p>
          <a:r>
            <a:rPr lang="en-CA" sz="2000" dirty="0" smtClean="0"/>
            <a:t>diverse programmes attracting a diversity of people</a:t>
          </a:r>
          <a:endParaRPr lang="en-CA" sz="2000" dirty="0"/>
        </a:p>
      </dgm:t>
    </dgm:pt>
    <dgm:pt modelId="{62DB7CBD-DCB1-4AE1-8CF4-0FB602E63E45}" type="parTrans" cxnId="{1F463F47-279C-4E02-B04A-BCFE3BC1A958}">
      <dgm:prSet/>
      <dgm:spPr/>
      <dgm:t>
        <a:bodyPr/>
        <a:lstStyle/>
        <a:p>
          <a:endParaRPr lang="en-CA"/>
        </a:p>
      </dgm:t>
    </dgm:pt>
    <dgm:pt modelId="{837BD0AA-8804-4783-B821-DA7A6B8409AD}" type="sibTrans" cxnId="{1F463F47-279C-4E02-B04A-BCFE3BC1A958}">
      <dgm:prSet/>
      <dgm:spPr/>
      <dgm:t>
        <a:bodyPr/>
        <a:lstStyle/>
        <a:p>
          <a:endParaRPr lang="en-CA"/>
        </a:p>
      </dgm:t>
    </dgm:pt>
    <dgm:pt modelId="{72E83A66-84C2-43D6-AB61-ED1BA9858989}">
      <dgm:prSet phldrT="[Text]"/>
      <dgm:spPr/>
      <dgm:t>
        <a:bodyPr/>
        <a:lstStyle/>
        <a:p>
          <a:r>
            <a:rPr lang="en-CA" dirty="0" smtClean="0"/>
            <a:t>depth</a:t>
          </a:r>
          <a:endParaRPr lang="en-CA" dirty="0"/>
        </a:p>
      </dgm:t>
    </dgm:pt>
    <dgm:pt modelId="{80268C22-E541-45F2-82C0-C651779438D8}" type="parTrans" cxnId="{1A2276C5-7C70-4E42-9497-BB5C07ADB711}">
      <dgm:prSet/>
      <dgm:spPr/>
      <dgm:t>
        <a:bodyPr/>
        <a:lstStyle/>
        <a:p>
          <a:endParaRPr lang="en-CA"/>
        </a:p>
      </dgm:t>
    </dgm:pt>
    <dgm:pt modelId="{E5A79C9D-BD11-4026-9E8A-1A3293EAF727}" type="sibTrans" cxnId="{1A2276C5-7C70-4E42-9497-BB5C07ADB711}">
      <dgm:prSet/>
      <dgm:spPr/>
      <dgm:t>
        <a:bodyPr/>
        <a:lstStyle/>
        <a:p>
          <a:endParaRPr lang="en-CA"/>
        </a:p>
      </dgm:t>
    </dgm:pt>
    <dgm:pt modelId="{49A383AE-B516-42AD-9E80-437C5239EE11}">
      <dgm:prSet phldrT="[Text]"/>
      <dgm:spPr/>
      <dgm:t>
        <a:bodyPr/>
        <a:lstStyle/>
        <a:p>
          <a:r>
            <a:rPr lang="en-CA" dirty="0" smtClean="0"/>
            <a:t>flexible programmes serving beginners to pros</a:t>
          </a:r>
          <a:endParaRPr lang="en-CA" dirty="0"/>
        </a:p>
      </dgm:t>
    </dgm:pt>
    <dgm:pt modelId="{0AADFA55-6E1A-419C-9145-0DE67A414FC0}" type="parTrans" cxnId="{3FBD78D8-D285-4D79-806E-2DAF5BBB85B7}">
      <dgm:prSet/>
      <dgm:spPr/>
      <dgm:t>
        <a:bodyPr/>
        <a:lstStyle/>
        <a:p>
          <a:endParaRPr lang="en-CA"/>
        </a:p>
      </dgm:t>
    </dgm:pt>
    <dgm:pt modelId="{7C1ED1C8-2490-4F35-90A9-C080C6979EB6}" type="sibTrans" cxnId="{3FBD78D8-D285-4D79-806E-2DAF5BBB85B7}">
      <dgm:prSet/>
      <dgm:spPr/>
      <dgm:t>
        <a:bodyPr/>
        <a:lstStyle/>
        <a:p>
          <a:endParaRPr lang="en-CA"/>
        </a:p>
      </dgm:t>
    </dgm:pt>
    <dgm:pt modelId="{AF3BF1B6-A204-4B88-BC7C-7B7A1C48869C}">
      <dgm:prSet phldrT="[Text]"/>
      <dgm:spPr/>
      <dgm:t>
        <a:bodyPr/>
        <a:lstStyle/>
        <a:p>
          <a:r>
            <a:rPr lang="en-CA" dirty="0" smtClean="0"/>
            <a:t>deep </a:t>
          </a:r>
          <a:r>
            <a:rPr lang="en-CA" i="1" dirty="0" smtClean="0"/>
            <a:t>and</a:t>
          </a:r>
          <a:r>
            <a:rPr lang="en-CA" i="0" dirty="0" smtClean="0"/>
            <a:t> dynamic</a:t>
          </a:r>
          <a:r>
            <a:rPr lang="en-CA" dirty="0" smtClean="0"/>
            <a:t> = lifetime of astronomical exploration</a:t>
          </a:r>
          <a:endParaRPr lang="en-CA" dirty="0"/>
        </a:p>
      </dgm:t>
    </dgm:pt>
    <dgm:pt modelId="{90185D4E-5B07-4559-82DF-D126E7E60387}" type="parTrans" cxnId="{FCD273E4-2735-4E7B-91BF-C8AB8D33EE0F}">
      <dgm:prSet/>
      <dgm:spPr/>
      <dgm:t>
        <a:bodyPr/>
        <a:lstStyle/>
        <a:p>
          <a:endParaRPr lang="en-CA"/>
        </a:p>
      </dgm:t>
    </dgm:pt>
    <dgm:pt modelId="{4BA9C693-2274-41AB-AE9D-17139F1F0142}" type="sibTrans" cxnId="{FCD273E4-2735-4E7B-91BF-C8AB8D33EE0F}">
      <dgm:prSet/>
      <dgm:spPr/>
      <dgm:t>
        <a:bodyPr/>
        <a:lstStyle/>
        <a:p>
          <a:endParaRPr lang="en-CA"/>
        </a:p>
      </dgm:t>
    </dgm:pt>
    <dgm:pt modelId="{B03C277E-8B1B-47F8-82F6-A54BF21C3462}" type="pres">
      <dgm:prSet presAssocID="{C202B795-E4DC-4D87-88CA-7AFE0101B0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21D43ADB-5B52-4CE2-B9D7-13AA5D300402}" type="pres">
      <dgm:prSet presAssocID="{E8E9B0F4-4B3B-497F-886B-018CD8FB9148}" presName="linNode" presStyleCnt="0"/>
      <dgm:spPr/>
    </dgm:pt>
    <dgm:pt modelId="{E97FEC7F-9726-45B7-95D8-3E4D6573A666}" type="pres">
      <dgm:prSet presAssocID="{E8E9B0F4-4B3B-497F-886B-018CD8FB914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082EA3-4116-43CF-893E-D7CAB8A3D911}" type="pres">
      <dgm:prSet presAssocID="{E8E9B0F4-4B3B-497F-886B-018CD8FB914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EEBADE-F0AE-45A4-B52A-5F6808E35CB1}" type="pres">
      <dgm:prSet presAssocID="{A71ADD27-371F-4001-9B8E-BE2903146634}" presName="spacing" presStyleCnt="0"/>
      <dgm:spPr/>
    </dgm:pt>
    <dgm:pt modelId="{9CD04F6A-5E96-498F-AD7B-A1005AAAA9B1}" type="pres">
      <dgm:prSet presAssocID="{72E83A66-84C2-43D6-AB61-ED1BA9858989}" presName="linNode" presStyleCnt="0"/>
      <dgm:spPr/>
    </dgm:pt>
    <dgm:pt modelId="{E5010B7D-F5B8-4F37-A7C3-342FEF87E2E8}" type="pres">
      <dgm:prSet presAssocID="{72E83A66-84C2-43D6-AB61-ED1BA985898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23F819-EFD3-4A66-8B3D-C041FFBD6EA0}" type="pres">
      <dgm:prSet presAssocID="{72E83A66-84C2-43D6-AB61-ED1BA985898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B0E8469-62C3-42F5-99DE-D9EB0EA383FE}" srcId="{E8E9B0F4-4B3B-497F-886B-018CD8FB9148}" destId="{5F8D28B4-2C1E-4840-B5C4-594CA960C872}" srcOrd="0" destOrd="0" parTransId="{4C1C920F-33E7-497B-8F87-ECACC08B06F8}" sibTransId="{E43EBF8C-3E9A-4448-974B-B1C6C2D7D0CE}"/>
    <dgm:cxn modelId="{1F463F47-279C-4E02-B04A-BCFE3BC1A958}" srcId="{E8E9B0F4-4B3B-497F-886B-018CD8FB9148}" destId="{D580A1ED-D622-4E0A-877C-D2CE1B99DA8A}" srcOrd="1" destOrd="0" parTransId="{62DB7CBD-DCB1-4AE1-8CF4-0FB602E63E45}" sibTransId="{837BD0AA-8804-4783-B821-DA7A6B8409AD}"/>
    <dgm:cxn modelId="{C8EFBC92-70C9-43C9-B2E6-B65C1CD75F33}" srcId="{C202B795-E4DC-4D87-88CA-7AFE0101B037}" destId="{E8E9B0F4-4B3B-497F-886B-018CD8FB9148}" srcOrd="0" destOrd="0" parTransId="{A095C1D3-A38E-47D5-929B-5E60AF582030}" sibTransId="{A71ADD27-371F-4001-9B8E-BE2903146634}"/>
    <dgm:cxn modelId="{AF037591-ABBB-4B05-8E60-CBA7C42FC209}" type="presOf" srcId="{AF3BF1B6-A204-4B88-BC7C-7B7A1C48869C}" destId="{9723F819-EFD3-4A66-8B3D-C041FFBD6EA0}" srcOrd="0" destOrd="1" presId="urn:microsoft.com/office/officeart/2005/8/layout/vList6"/>
    <dgm:cxn modelId="{144A7738-1992-402B-A8BA-E6F3B492C280}" type="presOf" srcId="{E8E9B0F4-4B3B-497F-886B-018CD8FB9148}" destId="{E97FEC7F-9726-45B7-95D8-3E4D6573A666}" srcOrd="0" destOrd="0" presId="urn:microsoft.com/office/officeart/2005/8/layout/vList6"/>
    <dgm:cxn modelId="{4806F46D-53E1-4A3C-AD64-6ED33E905143}" type="presOf" srcId="{D580A1ED-D622-4E0A-877C-D2CE1B99DA8A}" destId="{7E082EA3-4116-43CF-893E-D7CAB8A3D911}" srcOrd="0" destOrd="1" presId="urn:microsoft.com/office/officeart/2005/8/layout/vList6"/>
    <dgm:cxn modelId="{373EC080-6945-4B86-9C02-5F181297C987}" type="presOf" srcId="{5F8D28B4-2C1E-4840-B5C4-594CA960C872}" destId="{7E082EA3-4116-43CF-893E-D7CAB8A3D911}" srcOrd="0" destOrd="0" presId="urn:microsoft.com/office/officeart/2005/8/layout/vList6"/>
    <dgm:cxn modelId="{1A2276C5-7C70-4E42-9497-BB5C07ADB711}" srcId="{C202B795-E4DC-4D87-88CA-7AFE0101B037}" destId="{72E83A66-84C2-43D6-AB61-ED1BA9858989}" srcOrd="1" destOrd="0" parTransId="{80268C22-E541-45F2-82C0-C651779438D8}" sibTransId="{E5A79C9D-BD11-4026-9E8A-1A3293EAF727}"/>
    <dgm:cxn modelId="{CB4AFD3A-923B-47A5-A8B1-87DECB8E311C}" type="presOf" srcId="{72E83A66-84C2-43D6-AB61-ED1BA9858989}" destId="{E5010B7D-F5B8-4F37-A7C3-342FEF87E2E8}" srcOrd="0" destOrd="0" presId="urn:microsoft.com/office/officeart/2005/8/layout/vList6"/>
    <dgm:cxn modelId="{C28162B5-FE4A-4C44-B759-EABAC01A8EF2}" type="presOf" srcId="{C202B795-E4DC-4D87-88CA-7AFE0101B037}" destId="{B03C277E-8B1B-47F8-82F6-A54BF21C3462}" srcOrd="0" destOrd="0" presId="urn:microsoft.com/office/officeart/2005/8/layout/vList6"/>
    <dgm:cxn modelId="{FCD273E4-2735-4E7B-91BF-C8AB8D33EE0F}" srcId="{72E83A66-84C2-43D6-AB61-ED1BA9858989}" destId="{AF3BF1B6-A204-4B88-BC7C-7B7A1C48869C}" srcOrd="1" destOrd="0" parTransId="{90185D4E-5B07-4559-82DF-D126E7E60387}" sibTransId="{4BA9C693-2274-41AB-AE9D-17139F1F0142}"/>
    <dgm:cxn modelId="{3FBD78D8-D285-4D79-806E-2DAF5BBB85B7}" srcId="{72E83A66-84C2-43D6-AB61-ED1BA9858989}" destId="{49A383AE-B516-42AD-9E80-437C5239EE11}" srcOrd="0" destOrd="0" parTransId="{0AADFA55-6E1A-419C-9145-0DE67A414FC0}" sibTransId="{7C1ED1C8-2490-4F35-90A9-C080C6979EB6}"/>
    <dgm:cxn modelId="{BAC5F98B-DF53-4811-915D-1AE14DAAAA78}" type="presOf" srcId="{49A383AE-B516-42AD-9E80-437C5239EE11}" destId="{9723F819-EFD3-4A66-8B3D-C041FFBD6EA0}" srcOrd="0" destOrd="0" presId="urn:microsoft.com/office/officeart/2005/8/layout/vList6"/>
    <dgm:cxn modelId="{F8471371-AD3C-4C85-973B-E5ACAA8EC1C7}" type="presParOf" srcId="{B03C277E-8B1B-47F8-82F6-A54BF21C3462}" destId="{21D43ADB-5B52-4CE2-B9D7-13AA5D300402}" srcOrd="0" destOrd="0" presId="urn:microsoft.com/office/officeart/2005/8/layout/vList6"/>
    <dgm:cxn modelId="{9FFC238F-0411-4DEC-BC28-0AAF4626D501}" type="presParOf" srcId="{21D43ADB-5B52-4CE2-B9D7-13AA5D300402}" destId="{E97FEC7F-9726-45B7-95D8-3E4D6573A666}" srcOrd="0" destOrd="0" presId="urn:microsoft.com/office/officeart/2005/8/layout/vList6"/>
    <dgm:cxn modelId="{DD228BC0-E57A-4E19-820F-80B146643775}" type="presParOf" srcId="{21D43ADB-5B52-4CE2-B9D7-13AA5D300402}" destId="{7E082EA3-4116-43CF-893E-D7CAB8A3D911}" srcOrd="1" destOrd="0" presId="urn:microsoft.com/office/officeart/2005/8/layout/vList6"/>
    <dgm:cxn modelId="{9408FC89-18A7-4377-BBC2-EE366773E293}" type="presParOf" srcId="{B03C277E-8B1B-47F8-82F6-A54BF21C3462}" destId="{E5EEBADE-F0AE-45A4-B52A-5F6808E35CB1}" srcOrd="1" destOrd="0" presId="urn:microsoft.com/office/officeart/2005/8/layout/vList6"/>
    <dgm:cxn modelId="{4182BED5-ED79-47F4-A9A2-3CD4DC421AC5}" type="presParOf" srcId="{B03C277E-8B1B-47F8-82F6-A54BF21C3462}" destId="{9CD04F6A-5E96-498F-AD7B-A1005AAAA9B1}" srcOrd="2" destOrd="0" presId="urn:microsoft.com/office/officeart/2005/8/layout/vList6"/>
    <dgm:cxn modelId="{24AFE97C-316F-4629-9789-FCF54427E1C8}" type="presParOf" srcId="{9CD04F6A-5E96-498F-AD7B-A1005AAAA9B1}" destId="{E5010B7D-F5B8-4F37-A7C3-342FEF87E2E8}" srcOrd="0" destOrd="0" presId="urn:microsoft.com/office/officeart/2005/8/layout/vList6"/>
    <dgm:cxn modelId="{73325920-E2C8-4F27-BD9D-01555ED241F0}" type="presParOf" srcId="{9CD04F6A-5E96-498F-AD7B-A1005AAAA9B1}" destId="{9723F819-EFD3-4A66-8B3D-C041FFBD6EA0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59A7D9-AFEC-40B4-9342-CB663E6AC73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0A958A1-8616-410A-A221-65D8E34F89EF}">
      <dgm:prSet phldrT="[Text]" custT="1"/>
      <dgm:spPr/>
      <dgm:t>
        <a:bodyPr/>
        <a:lstStyle/>
        <a:p>
          <a:pPr algn="ctr"/>
          <a:r>
            <a:rPr lang="en-CA" sz="4800" dirty="0" smtClean="0">
              <a:latin typeface="Garamond" pitchFamily="18" charset="0"/>
            </a:rPr>
            <a:t>Rise to the challenge!</a:t>
          </a:r>
          <a:endParaRPr lang="en-CA" sz="4800" dirty="0">
            <a:latin typeface="Garamond" pitchFamily="18" charset="0"/>
          </a:endParaRPr>
        </a:p>
      </dgm:t>
    </dgm:pt>
    <dgm:pt modelId="{A4C8F54D-8E15-4540-BF6D-67B3F3F5ACA3}" type="parTrans" cxnId="{95DE4D32-1951-42EC-BA13-3BB6F29096DB}">
      <dgm:prSet/>
      <dgm:spPr/>
      <dgm:t>
        <a:bodyPr/>
        <a:lstStyle/>
        <a:p>
          <a:endParaRPr lang="en-CA"/>
        </a:p>
      </dgm:t>
    </dgm:pt>
    <dgm:pt modelId="{CEFD4E8C-D997-440F-A81A-C6A466A14215}" type="sibTrans" cxnId="{95DE4D32-1951-42EC-BA13-3BB6F29096DB}">
      <dgm:prSet/>
      <dgm:spPr/>
      <dgm:t>
        <a:bodyPr/>
        <a:lstStyle/>
        <a:p>
          <a:endParaRPr lang="en-CA"/>
        </a:p>
      </dgm:t>
    </dgm:pt>
    <dgm:pt modelId="{11A23BF0-EEC0-449E-BD39-BBC98844B773}">
      <dgm:prSet phldrT="[Text]" phldr="1"/>
      <dgm:spPr/>
      <dgm:t>
        <a:bodyPr/>
        <a:lstStyle/>
        <a:p>
          <a:endParaRPr lang="en-CA"/>
        </a:p>
      </dgm:t>
    </dgm:pt>
    <dgm:pt modelId="{93E75337-3588-462C-B63F-7659FD2E5958}" type="parTrans" cxnId="{D42DB89F-0FD0-4718-B773-32CA8253ED3A}">
      <dgm:prSet/>
      <dgm:spPr/>
      <dgm:t>
        <a:bodyPr/>
        <a:lstStyle/>
        <a:p>
          <a:endParaRPr lang="en-CA"/>
        </a:p>
      </dgm:t>
    </dgm:pt>
    <dgm:pt modelId="{CCA09D36-5DD9-45AE-ADBA-1EC7C8FAF019}" type="sibTrans" cxnId="{D42DB89F-0FD0-4718-B773-32CA8253ED3A}">
      <dgm:prSet/>
      <dgm:spPr/>
      <dgm:t>
        <a:bodyPr/>
        <a:lstStyle/>
        <a:p>
          <a:endParaRPr lang="en-CA"/>
        </a:p>
      </dgm:t>
    </dgm:pt>
    <dgm:pt modelId="{F66480DA-C278-4D36-AC51-C7E8DEB411F7}">
      <dgm:prSet phldrT="[Text]"/>
      <dgm:spPr/>
      <dgm:t>
        <a:bodyPr/>
        <a:lstStyle/>
        <a:p>
          <a:pPr algn="ctr"/>
          <a:r>
            <a:rPr lang="en-CA" dirty="0" smtClean="0"/>
            <a:t>You never know whom you might meet.</a:t>
          </a:r>
          <a:endParaRPr lang="en-CA" dirty="0"/>
        </a:p>
      </dgm:t>
    </dgm:pt>
    <dgm:pt modelId="{377D29CB-DBCE-4617-B317-FF1A40900949}" type="parTrans" cxnId="{6A9E6ED7-01C1-4B49-BF1D-81AC02CCBE5A}">
      <dgm:prSet/>
      <dgm:spPr/>
      <dgm:t>
        <a:bodyPr/>
        <a:lstStyle/>
        <a:p>
          <a:endParaRPr lang="en-CA"/>
        </a:p>
      </dgm:t>
    </dgm:pt>
    <dgm:pt modelId="{B89448E5-EFAB-4D79-ADE3-4578534BFCF4}" type="sibTrans" cxnId="{6A9E6ED7-01C1-4B49-BF1D-81AC02CCBE5A}">
      <dgm:prSet/>
      <dgm:spPr/>
      <dgm:t>
        <a:bodyPr/>
        <a:lstStyle/>
        <a:p>
          <a:endParaRPr lang="en-CA"/>
        </a:p>
      </dgm:t>
    </dgm:pt>
    <dgm:pt modelId="{B193989C-0529-476D-807C-654084976F73}">
      <dgm:prSet phldrT="[Text]" phldr="1"/>
      <dgm:spPr/>
      <dgm:t>
        <a:bodyPr/>
        <a:lstStyle/>
        <a:p>
          <a:endParaRPr lang="en-CA"/>
        </a:p>
      </dgm:t>
    </dgm:pt>
    <dgm:pt modelId="{6F826825-5E24-4FF9-B946-E393344CE2F8}" type="parTrans" cxnId="{6F74ADE0-D730-49EA-9810-DEC520260D5E}">
      <dgm:prSet/>
      <dgm:spPr/>
      <dgm:t>
        <a:bodyPr/>
        <a:lstStyle/>
        <a:p>
          <a:endParaRPr lang="en-CA"/>
        </a:p>
      </dgm:t>
    </dgm:pt>
    <dgm:pt modelId="{47040972-61F8-4F83-BB4E-F49476885300}" type="sibTrans" cxnId="{6F74ADE0-D730-49EA-9810-DEC520260D5E}">
      <dgm:prSet/>
      <dgm:spPr/>
      <dgm:t>
        <a:bodyPr/>
        <a:lstStyle/>
        <a:p>
          <a:endParaRPr lang="en-CA"/>
        </a:p>
      </dgm:t>
    </dgm:pt>
    <dgm:pt modelId="{19B88C28-5C4E-4694-8E34-0A9EB0E12D68}" type="pres">
      <dgm:prSet presAssocID="{C359A7D9-AFEC-40B4-9342-CB663E6AC7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53A2161-159D-4FD5-855F-B28A5CA6ACB5}" type="pres">
      <dgm:prSet presAssocID="{C0A958A1-8616-410A-A221-65D8E34F89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9177645-8A6B-43DF-80EC-BE7747992A46}" type="pres">
      <dgm:prSet presAssocID="{C0A958A1-8616-410A-A221-65D8E34F89E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8BF69F-C0E5-436F-B571-49E62CDF43FF}" type="pres">
      <dgm:prSet presAssocID="{F66480DA-C278-4D36-AC51-C7E8DEB411F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57C1D8-1F3B-4402-8164-B7AACA2A8930}" type="pres">
      <dgm:prSet presAssocID="{F66480DA-C278-4D36-AC51-C7E8DEB411F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5DE4D32-1951-42EC-BA13-3BB6F29096DB}" srcId="{C359A7D9-AFEC-40B4-9342-CB663E6AC73A}" destId="{C0A958A1-8616-410A-A221-65D8E34F89EF}" srcOrd="0" destOrd="0" parTransId="{A4C8F54D-8E15-4540-BF6D-67B3F3F5ACA3}" sibTransId="{CEFD4E8C-D997-440F-A81A-C6A466A14215}"/>
    <dgm:cxn modelId="{6F74ADE0-D730-49EA-9810-DEC520260D5E}" srcId="{F66480DA-C278-4D36-AC51-C7E8DEB411F7}" destId="{B193989C-0529-476D-807C-654084976F73}" srcOrd="0" destOrd="0" parTransId="{6F826825-5E24-4FF9-B946-E393344CE2F8}" sibTransId="{47040972-61F8-4F83-BB4E-F49476885300}"/>
    <dgm:cxn modelId="{712E42B5-7354-494F-AAA7-334EBC11F53E}" type="presOf" srcId="{F66480DA-C278-4D36-AC51-C7E8DEB411F7}" destId="{758BF69F-C0E5-436F-B571-49E62CDF43FF}" srcOrd="0" destOrd="0" presId="urn:microsoft.com/office/officeart/2005/8/layout/vList2"/>
    <dgm:cxn modelId="{1F412061-5942-44F0-9805-4FFC2E00502B}" type="presOf" srcId="{C359A7D9-AFEC-40B4-9342-CB663E6AC73A}" destId="{19B88C28-5C4E-4694-8E34-0A9EB0E12D68}" srcOrd="0" destOrd="0" presId="urn:microsoft.com/office/officeart/2005/8/layout/vList2"/>
    <dgm:cxn modelId="{D42DB89F-0FD0-4718-B773-32CA8253ED3A}" srcId="{C0A958A1-8616-410A-A221-65D8E34F89EF}" destId="{11A23BF0-EEC0-449E-BD39-BBC98844B773}" srcOrd="0" destOrd="0" parTransId="{93E75337-3588-462C-B63F-7659FD2E5958}" sibTransId="{CCA09D36-5DD9-45AE-ADBA-1EC7C8FAF019}"/>
    <dgm:cxn modelId="{8DD2D082-B79A-4272-8EFB-312056664F0F}" type="presOf" srcId="{B193989C-0529-476D-807C-654084976F73}" destId="{0757C1D8-1F3B-4402-8164-B7AACA2A8930}" srcOrd="0" destOrd="0" presId="urn:microsoft.com/office/officeart/2005/8/layout/vList2"/>
    <dgm:cxn modelId="{CAD2B680-067E-4A51-B23E-F859F5C8E235}" type="presOf" srcId="{C0A958A1-8616-410A-A221-65D8E34F89EF}" destId="{853A2161-159D-4FD5-855F-B28A5CA6ACB5}" srcOrd="0" destOrd="0" presId="urn:microsoft.com/office/officeart/2005/8/layout/vList2"/>
    <dgm:cxn modelId="{056A4EEB-5001-4395-B2CD-56D0C6350160}" type="presOf" srcId="{11A23BF0-EEC0-449E-BD39-BBC98844B773}" destId="{49177645-8A6B-43DF-80EC-BE7747992A46}" srcOrd="0" destOrd="0" presId="urn:microsoft.com/office/officeart/2005/8/layout/vList2"/>
    <dgm:cxn modelId="{6A9E6ED7-01C1-4B49-BF1D-81AC02CCBE5A}" srcId="{C359A7D9-AFEC-40B4-9342-CB663E6AC73A}" destId="{F66480DA-C278-4D36-AC51-C7E8DEB411F7}" srcOrd="1" destOrd="0" parTransId="{377D29CB-DBCE-4617-B317-FF1A40900949}" sibTransId="{B89448E5-EFAB-4D79-ADE3-4578534BFCF4}"/>
    <dgm:cxn modelId="{2CB397D8-3759-4C96-8447-7476076ADE40}" type="presParOf" srcId="{19B88C28-5C4E-4694-8E34-0A9EB0E12D68}" destId="{853A2161-159D-4FD5-855F-B28A5CA6ACB5}" srcOrd="0" destOrd="0" presId="urn:microsoft.com/office/officeart/2005/8/layout/vList2"/>
    <dgm:cxn modelId="{3399EA62-DF3E-4342-B8ED-E112D07CB0A9}" type="presParOf" srcId="{19B88C28-5C4E-4694-8E34-0A9EB0E12D68}" destId="{49177645-8A6B-43DF-80EC-BE7747992A46}" srcOrd="1" destOrd="0" presId="urn:microsoft.com/office/officeart/2005/8/layout/vList2"/>
    <dgm:cxn modelId="{70451887-3840-4518-8D30-2A36226D3003}" type="presParOf" srcId="{19B88C28-5C4E-4694-8E34-0A9EB0E12D68}" destId="{758BF69F-C0E5-436F-B571-49E62CDF43FF}" srcOrd="2" destOrd="0" presId="urn:microsoft.com/office/officeart/2005/8/layout/vList2"/>
    <dgm:cxn modelId="{F838D23D-68FA-4735-985A-51A8617E065F}" type="presParOf" srcId="{19B88C28-5C4E-4694-8E34-0A9EB0E12D68}" destId="{0757C1D8-1F3B-4402-8164-B7AACA2A8930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3237C-FAF6-46DE-8E46-04751CDF5F5A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4C210-FD18-4B08-BC5E-5C9E9525E2F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F73DB-58FB-4822-8098-27409E4DE2B3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CF5F-E62A-44C7-A576-DA3E7C5D1B4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CF5F-E62A-44C7-A576-DA3E7C5D1B49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CF5F-E62A-44C7-A576-DA3E7C5D1B49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CF5F-E62A-44C7-A576-DA3E7C5D1B49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CF5F-E62A-44C7-A576-DA3E7C5D1B49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CF5F-E62A-44C7-A576-DA3E7C5D1B49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CF5F-E62A-44C7-A576-DA3E7C5D1B49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CF5F-E62A-44C7-A576-DA3E7C5D1B49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CF5F-E62A-44C7-A576-DA3E7C5D1B49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05A5C-2A09-452E-B884-0013AC744250}" type="datetimeFigureOut">
              <a:rPr lang="en-US" smtClean="0"/>
              <a:pPr/>
              <a:t>6/5/2010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F9232F-8EE3-46AD-8E01-B259F27D2D5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HST NGC 1850 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Diagram 6"/>
          <p:cNvGraphicFramePr/>
          <p:nvPr/>
        </p:nvGraphicFramePr>
        <p:xfrm>
          <a:off x="500034" y="1071546"/>
          <a:ext cx="835824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7620" y="357166"/>
            <a:ext cx="1500198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FFFFFF"/>
                </a:solidFill>
                <a:latin typeface="Garamond" pitchFamily="18" charset="0"/>
              </a:rPr>
              <a:t>GA 2010</a:t>
            </a:r>
            <a:endParaRPr lang="en-CA" sz="2800" b="1" dirty="0">
              <a:solidFill>
                <a:srgbClr val="FFFFFF"/>
              </a:solidFill>
              <a:latin typeface="Garamond" pitchFamily="18" charset="0"/>
            </a:endParaRPr>
          </a:p>
        </p:txBody>
      </p:sp>
      <p:pic>
        <p:nvPicPr>
          <p:cNvPr id="9" name="Picture 8" descr="shipoffools 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2643182"/>
            <a:ext cx="6429332" cy="37069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6929454" y="3071810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lego-skeleton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28596" y="428604"/>
            <a:ext cx="8302662" cy="62539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1750" y="5474945"/>
            <a:ext cx="759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CA" sz="4800" b="1" dirty="0" smtClean="0">
                <a:latin typeface="Garamond" pitchFamily="18" charset="0"/>
              </a:rPr>
              <a:t>Group Photo RASC GA 2025</a:t>
            </a:r>
            <a:endParaRPr lang="en-CA" sz="48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2285992"/>
            <a:ext cx="785818" cy="1231106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PJ </a:t>
            </a:r>
            <a:r>
              <a:rPr lang="en-C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not just another Dave</a:t>
            </a:r>
            <a:endParaRPr lang="en-C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142873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VIII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235743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DaveXVII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3000372"/>
            <a:ext cx="1259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Dave XI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643050"/>
            <a:ext cx="1247457" cy="430887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Archivist</a:t>
            </a:r>
            <a:endParaRPr lang="en-CA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285749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James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4857760"/>
            <a:ext cx="577722" cy="461665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Jay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500042"/>
            <a:ext cx="2071702" cy="307777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Some other Dave</a:t>
            </a:r>
            <a:endParaRPr lang="en-C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500042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David X</a:t>
            </a:r>
            <a:endParaRPr lang="en-CA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3834" y="500042"/>
            <a:ext cx="1217000" cy="338554"/>
          </a:xfrm>
          <a:prstGeom prst="rect">
            <a:avLst/>
          </a:prstGeom>
          <a:solidFill>
            <a:schemeClr val="tx1">
              <a:alpha val="27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Guess who?</a:t>
            </a:r>
            <a:endParaRPr lang="en-C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500726" cy="500082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Do I have to do it all my bloody self?</a:t>
            </a:r>
            <a:endParaRPr lang="en-CA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" name="Content Placeholder 9" descr="marvi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28926" y="1357298"/>
            <a:ext cx="3548078" cy="5068683"/>
          </a:xfrm>
        </p:spPr>
      </p:pic>
      <p:sp>
        <p:nvSpPr>
          <p:cNvPr id="11" name="TextBox 10"/>
          <p:cNvSpPr txBox="1"/>
          <p:nvPr/>
        </p:nvSpPr>
        <p:spPr>
          <a:xfrm>
            <a:off x="2857488" y="3929066"/>
            <a:ext cx="6122317" cy="369332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It gives me a headache just trying to think down to your level...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NASA early compute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6907" y="428604"/>
            <a:ext cx="8837093" cy="60642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 useBgFill="1">
        <p:nvSpPr>
          <p:cNvPr id="8" name="TextBox 7"/>
          <p:cNvSpPr txBox="1"/>
          <p:nvPr/>
        </p:nvSpPr>
        <p:spPr>
          <a:xfrm>
            <a:off x="571472" y="428604"/>
            <a:ext cx="580928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  <a:latin typeface="Garamond" pitchFamily="18" charset="0"/>
              </a:rPr>
              <a:t>Recent discussion on the Council list</a:t>
            </a:r>
            <a:endParaRPr lang="en-CA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00164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14348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ST UDF 2004 copy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85786" y="285728"/>
            <a:ext cx="7643841" cy="62865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214290"/>
            <a:ext cx="2959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insure success…</a:t>
            </a:r>
            <a:endParaRPr lang="en-C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4771409" cy="31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1500174"/>
            <a:ext cx="3429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Garamond" pitchFamily="18" charset="0"/>
              </a:rPr>
              <a:t>outreach to </a:t>
            </a:r>
          </a:p>
          <a:p>
            <a:r>
              <a:rPr lang="en-CA" sz="3200" b="1" dirty="0" smtClean="0">
                <a:solidFill>
                  <a:schemeClr val="bg1"/>
                </a:solidFill>
                <a:latin typeface="Garamond" pitchFamily="18" charset="0"/>
              </a:rPr>
              <a:t>under-privileged  groups and youth at risk:  </a:t>
            </a:r>
          </a:p>
          <a:p>
            <a:r>
              <a:rPr lang="en-CA" sz="3200" b="1" dirty="0" smtClean="0">
                <a:solidFill>
                  <a:schemeClr val="bg1"/>
                </a:solidFill>
                <a:latin typeface="Garamond" pitchFamily="18" charset="0"/>
              </a:rPr>
              <a:t>the best route to personal and Societal development?</a:t>
            </a:r>
            <a:endParaRPr lang="en-CA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38914147_smart_moonfact_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4833949" cy="5072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571480"/>
            <a:ext cx="3380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Garamond" pitchFamily="18" charset="0"/>
              </a:rPr>
              <a:t>Risk has to be taken</a:t>
            </a:r>
          </a:p>
          <a:p>
            <a:r>
              <a:rPr lang="en-CA" sz="3200" dirty="0" smtClean="0">
                <a:solidFill>
                  <a:schemeClr val="bg1"/>
                </a:solidFill>
                <a:latin typeface="Garamond" pitchFamily="18" charset="0"/>
              </a:rPr>
              <a:t> into account… </a:t>
            </a:r>
            <a:endParaRPr lang="en-CA" sz="3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000636"/>
            <a:ext cx="410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time with the espresso machine?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8989" y="2214554"/>
            <a:ext cx="37850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CA" sz="3800" dirty="0" smtClean="0">
                <a:solidFill>
                  <a:schemeClr val="bg1"/>
                </a:solidFill>
                <a:latin typeface="Garamond" pitchFamily="18" charset="0"/>
              </a:rPr>
              <a:t>thorough research</a:t>
            </a:r>
          </a:p>
          <a:p>
            <a:pPr>
              <a:buFont typeface="Arial" charset="0"/>
              <a:buChar char="•"/>
            </a:pPr>
            <a:r>
              <a:rPr lang="en-CA" sz="3800" dirty="0" smtClean="0">
                <a:solidFill>
                  <a:schemeClr val="bg1"/>
                </a:solidFill>
                <a:latin typeface="Garamond" pitchFamily="18" charset="0"/>
              </a:rPr>
              <a:t>rational plans</a:t>
            </a:r>
          </a:p>
          <a:p>
            <a:pPr>
              <a:buFont typeface="Arial" charset="0"/>
              <a:buChar char="•"/>
            </a:pPr>
            <a:r>
              <a:rPr lang="en-CA" sz="3800" dirty="0" smtClean="0">
                <a:solidFill>
                  <a:schemeClr val="bg1"/>
                </a:solidFill>
                <a:latin typeface="Garamond" pitchFamily="18" charset="0"/>
              </a:rPr>
              <a:t>reasonable results</a:t>
            </a:r>
            <a:endParaRPr lang="en-CA" sz="38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vin on M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9144000" cy="63103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678</TotalTime>
  <Words>178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Origin</vt:lpstr>
      <vt:lpstr>Slide 1</vt:lpstr>
      <vt:lpstr>Slide 2</vt:lpstr>
      <vt:lpstr>Do I have to do it all my bloody self?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Beast</dc:creator>
  <cp:lastModifiedBy>Beast</cp:lastModifiedBy>
  <cp:revision>95</cp:revision>
  <dcterms:created xsi:type="dcterms:W3CDTF">2010-03-26T15:08:41Z</dcterms:created>
  <dcterms:modified xsi:type="dcterms:W3CDTF">2010-06-05T20:55:31Z</dcterms:modified>
</cp:coreProperties>
</file>